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0" r:id="rId1"/>
  </p:sldMasterIdLst>
  <p:sldIdLst>
    <p:sldId id="263" r:id="rId2"/>
    <p:sldId id="262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944"/>
    <p:restoredTop sz="94721"/>
  </p:normalViewPr>
  <p:slideViewPr>
    <p:cSldViewPr snapToGrid="0" snapToObjects="1">
      <p:cViewPr>
        <p:scale>
          <a:sx n="57" d="100"/>
          <a:sy n="57" d="100"/>
        </p:scale>
        <p:origin x="512" y="1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265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76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433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14429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993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3590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8018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3455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70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505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232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163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38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91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320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837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037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0573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6DF74-2B2F-BE43-BBA2-CC3CB29791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TrustMyBunz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D00C72-4EF4-3B4B-B3B4-A44C0B5D77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Created By: Adam </a:t>
            </a:r>
            <a:r>
              <a:rPr lang="en-US" dirty="0" err="1"/>
              <a:t>Koza</a:t>
            </a:r>
            <a:r>
              <a:rPr lang="en-US" dirty="0"/>
              <a:t>, Dylan Baker and Ronnie Wong</a:t>
            </a:r>
          </a:p>
          <a:p>
            <a:endParaRPr lang="en-US" dirty="0"/>
          </a:p>
          <a:p>
            <a:r>
              <a:rPr lang="en-US" dirty="0"/>
              <a:t>Bunz Challenge #1</a:t>
            </a:r>
          </a:p>
        </p:txBody>
      </p:sp>
    </p:spTree>
    <p:extLst>
      <p:ext uri="{BB962C8B-B14F-4D97-AF65-F5344CB8AC3E}">
        <p14:creationId xmlns:p14="http://schemas.microsoft.com/office/powerpoint/2010/main" val="1237395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DB7B3-CBAC-8349-AD1E-3406D8EC24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Bike Example</a:t>
            </a:r>
          </a:p>
        </p:txBody>
      </p:sp>
    </p:spTree>
    <p:extLst>
      <p:ext uri="{BB962C8B-B14F-4D97-AF65-F5344CB8AC3E}">
        <p14:creationId xmlns:p14="http://schemas.microsoft.com/office/powerpoint/2010/main" val="1550348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D4B9F-C677-BE45-A537-38619D785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Parties Involved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45A32-250C-C24F-B2F6-7C2042314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0" y="2336873"/>
            <a:ext cx="11035429" cy="359931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Casey (Buyer)	   Jordan (Seller)	       Arbitrator     		Bunz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B3110B-A577-3F40-B688-874AE9707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2315" y="3164912"/>
            <a:ext cx="1734984" cy="1734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308A4E-D53F-1849-85A5-5EB0B17CE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14437" y="3164912"/>
            <a:ext cx="1712274" cy="17122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974134-55A2-9247-8ACC-49A773D695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2903" y="3142201"/>
            <a:ext cx="1734985" cy="17349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FD6377-A426-E340-A1D3-810DA65ED0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3491" y="3142201"/>
            <a:ext cx="1734985" cy="17349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9E216C4-6EAC-6D42-A18B-C808442C44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0755" y="4821749"/>
            <a:ext cx="1958104" cy="19581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EE1A9E9-EB7F-9547-9573-E00E804B7C1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573" t="19568" r="7218" b="23318"/>
          <a:stretch/>
        </p:blipFill>
        <p:spPr>
          <a:xfrm>
            <a:off x="680320" y="4944663"/>
            <a:ext cx="2575836" cy="171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604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DB7B3-CBAC-8349-AD1E-3406D8EC24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 Dispute</a:t>
            </a:r>
          </a:p>
        </p:txBody>
      </p:sp>
    </p:spTree>
    <p:extLst>
      <p:ext uri="{BB962C8B-B14F-4D97-AF65-F5344CB8AC3E}">
        <p14:creationId xmlns:p14="http://schemas.microsoft.com/office/powerpoint/2010/main" val="4126563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DB7B3-CBAC-8349-AD1E-3406D8EC24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Buyer Dispute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793845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{4579520F-78BA-A24B-A4FA-9ABAAD644885}tf10001057</Template>
  <TotalTime>763</TotalTime>
  <Words>30</Words>
  <Application>Microsoft Macintosh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Trebuchet MS</vt:lpstr>
      <vt:lpstr>Berlin</vt:lpstr>
      <vt:lpstr>TrustMyBunz</vt:lpstr>
      <vt:lpstr>The Bike Example</vt:lpstr>
      <vt:lpstr>Parties Involved</vt:lpstr>
      <vt:lpstr>No Dispute</vt:lpstr>
      <vt:lpstr>Buyer Dispute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TrustMyBunz</dc:title>
  <dc:creator>Dylan Baker</dc:creator>
  <cp:lastModifiedBy>Dylan Baker</cp:lastModifiedBy>
  <cp:revision>10</cp:revision>
  <dcterms:created xsi:type="dcterms:W3CDTF">2018-11-18T03:09:13Z</dcterms:created>
  <dcterms:modified xsi:type="dcterms:W3CDTF">2018-11-18T15:52:56Z</dcterms:modified>
</cp:coreProperties>
</file>

<file path=docProps/thumbnail.jpeg>
</file>